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38" r:id="rId3"/>
    <p:sldId id="339" r:id="rId4"/>
    <p:sldId id="350" r:id="rId5"/>
    <p:sldId id="341" r:id="rId6"/>
    <p:sldId id="342" r:id="rId7"/>
    <p:sldId id="343" r:id="rId8"/>
    <p:sldId id="340" r:id="rId9"/>
    <p:sldId id="351" r:id="rId10"/>
    <p:sldId id="352" r:id="rId11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BCC9"/>
    <a:srgbClr val="4684AC"/>
    <a:srgbClr val="95C11F"/>
    <a:srgbClr val="BE1622"/>
    <a:srgbClr val="D1DB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60"/>
  </p:normalViewPr>
  <p:slideViewPr>
    <p:cSldViewPr>
      <p:cViewPr varScale="1">
        <p:scale>
          <a:sx n="103" d="100"/>
          <a:sy n="103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9A140-9EFF-4B2D-A949-882A57D8EA60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66AC2-F689-4C7E-9258-811A1C4FC0E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90204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51D0B-05DC-4F59-8AB9-2B34DDFAD187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3F70-9D10-4DAF-A6EE-40EB793B1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0" y="1556792"/>
            <a:ext cx="9144000" cy="5301208"/>
          </a:xfrm>
          <a:prstGeom prst="rect">
            <a:avLst/>
          </a:prstGeom>
          <a:solidFill>
            <a:srgbClr val="D1D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9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2" cstate="print"/>
          <a:srcRect l="-804" t="10995" r="32665" b="16425"/>
          <a:stretch>
            <a:fillRect/>
          </a:stretch>
        </p:blipFill>
        <p:spPr bwMode="auto">
          <a:xfrm>
            <a:off x="-180528" y="0"/>
            <a:ext cx="9324528" cy="684076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5273824"/>
            <a:ext cx="5328592" cy="1584176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0" y="5445224"/>
            <a:ext cx="42119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66BCC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Werkatelier Dommelvallei</a:t>
            </a:r>
          </a:p>
          <a:p>
            <a:r>
              <a:rPr lang="nl-NL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Donderdag 16 juni 2016</a:t>
            </a:r>
          </a:p>
          <a:p>
            <a:r>
              <a:rPr lang="nl-NL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12.30–17.30 uur</a:t>
            </a:r>
          </a:p>
          <a:p>
            <a:r>
              <a:rPr lang="nl-NL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Classic Park, </a:t>
            </a:r>
            <a:r>
              <a:rPr lang="nl-NL" sz="1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Boxtel</a:t>
            </a:r>
            <a:endParaRPr lang="nl-NL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-108520" y="2420888"/>
            <a:ext cx="9252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Welkom</a:t>
            </a:r>
            <a:endParaRPr lang="nl-NL" sz="7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5268194"/>
            <a:ext cx="3995936" cy="1589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8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79512" y="1484784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nl-NL" sz="3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naar het uitvoeringsprogramma</a:t>
            </a:r>
          </a:p>
          <a:p>
            <a:pPr marL="457200" indent="-457200" algn="ctr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Beschikbaarheid middelen voor uitvoeren projectplannen via stimuleringssubsidie </a:t>
            </a:r>
          </a:p>
          <a:p>
            <a:pPr marL="457200" indent="-457200" algn="ctr"/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Groene Woud</a:t>
            </a:r>
          </a:p>
          <a:p>
            <a:pPr marL="457200" indent="-457200" algn="ctr">
              <a:buFontTx/>
              <a:buChar char="-"/>
            </a:pPr>
            <a:endParaRPr lang="nl-NL" sz="24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Communicatie via </a:t>
            </a:r>
            <a:r>
              <a:rPr lang="nl-NL" sz="24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MozaïekLoket</a:t>
            </a: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mozaiekdommelvallei@</a:t>
            </a:r>
            <a:r>
              <a:rPr lang="nl-NL" sz="24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gmail.com</a:t>
            </a: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/0411-631031</a:t>
            </a:r>
          </a:p>
          <a:p>
            <a:endParaRPr lang="nl-NL" sz="24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66B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-6681"/>
            <a:ext cx="2843808" cy="113142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0" y="642754"/>
            <a:ext cx="7092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WERKATELIER DOMMELVALLEI</a:t>
            </a:r>
            <a:endParaRPr lang="nl-NL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1052736"/>
            <a:ext cx="63001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3" cstate="print"/>
          <a:srcRect l="-804" t="48431" r="1079" b="16425"/>
          <a:stretch>
            <a:fillRect/>
          </a:stretch>
        </p:blipFill>
        <p:spPr bwMode="auto">
          <a:xfrm>
            <a:off x="-180528" y="5373216"/>
            <a:ext cx="7416824" cy="1800200"/>
          </a:xfrm>
          <a:prstGeom prst="rect">
            <a:avLst/>
          </a:prstGeom>
          <a:noFill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373216"/>
            <a:ext cx="1979712" cy="1700808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8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2" cstate="print"/>
          <a:srcRect l="-804" t="48431" r="1079" b="16425"/>
          <a:stretch>
            <a:fillRect/>
          </a:stretch>
        </p:blipFill>
        <p:spPr bwMode="auto">
          <a:xfrm>
            <a:off x="-180528" y="5157192"/>
            <a:ext cx="7416824" cy="18002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157192"/>
            <a:ext cx="1979712" cy="1700808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kstvak 7"/>
          <p:cNvSpPr txBox="1"/>
          <p:nvPr/>
        </p:nvSpPr>
        <p:spPr>
          <a:xfrm>
            <a:off x="0" y="2276872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Welkomstwoord</a:t>
            </a:r>
          </a:p>
          <a:p>
            <a:pPr algn="ctr"/>
            <a:endParaRPr lang="nl-NL" sz="3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3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Jan Kerkhof</a:t>
            </a:r>
          </a:p>
          <a:p>
            <a:pPr algn="ctr"/>
            <a:r>
              <a:rPr lang="nl-NL" sz="24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Voorzitter Initiatiefgroep Mozaïek Dommelvallei</a:t>
            </a:r>
          </a:p>
          <a:p>
            <a:pPr algn="ctr"/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66B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-6681"/>
            <a:ext cx="2843808" cy="113142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0" y="642754"/>
            <a:ext cx="7092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WERKATELIER DOMMELVALLEI</a:t>
            </a:r>
            <a:endParaRPr lang="nl-NL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1052736"/>
            <a:ext cx="63001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8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79512" y="1556792"/>
            <a:ext cx="63367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nl-NL" sz="3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Mozaïek Dommelvallei</a:t>
            </a:r>
          </a:p>
          <a:p>
            <a:pPr marL="571500" indent="-571500">
              <a:buFontTx/>
              <a:buChar char="-"/>
            </a:pPr>
            <a:r>
              <a:rPr lang="nl-NL" sz="2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Ondertekend Manifest Dommelvallei aangeboden aan Gedeputeerde Staten.</a:t>
            </a:r>
            <a:br>
              <a:rPr lang="nl-NL" sz="2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sz="2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>
              <a:buFontTx/>
              <a:buChar char="-"/>
            </a:pPr>
            <a:r>
              <a:rPr lang="nl-NL" sz="2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regionale aanpak voor ruimtelijke vraagstukken.</a:t>
            </a:r>
            <a:br>
              <a:rPr lang="nl-NL" sz="2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sz="2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>
              <a:buFontTx/>
              <a:buChar char="-"/>
            </a:pPr>
            <a:r>
              <a:rPr lang="nl-NL" sz="2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nieuwe manier van samenwerking tussen inwoners, ondernemers, maatschappelijke organisaties en overheid.</a:t>
            </a:r>
          </a:p>
          <a:p>
            <a:pPr algn="ctr"/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66B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-6681"/>
            <a:ext cx="2843808" cy="113142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0" y="642754"/>
            <a:ext cx="7092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WERKATELIER DOMMELVALLEI</a:t>
            </a:r>
            <a:endParaRPr lang="nl-NL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1052736"/>
            <a:ext cx="63001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2" name="Picture 4" descr="http://www.sint-oedenrode.nl/plaat.php?fileid=37721&amp;f=345da4bc1ad5ce011c7a61e1d59a39e5bb50060701d71556927fcd0044d93debfa895f09ab475875a08de89507deb6c1d5631f85a8531c8023e7a0a921f67366"/>
          <p:cNvPicPr>
            <a:picLocks noChangeAspect="1" noChangeArrowheads="1"/>
          </p:cNvPicPr>
          <p:nvPr/>
        </p:nvPicPr>
        <p:blipFill>
          <a:blip r:embed="rId3" cstate="print"/>
          <a:srcRect l="25952" r="28914"/>
          <a:stretch>
            <a:fillRect/>
          </a:stretch>
        </p:blipFill>
        <p:spPr bwMode="auto">
          <a:xfrm>
            <a:off x="6660232" y="2060848"/>
            <a:ext cx="2322658" cy="2304256"/>
          </a:xfrm>
          <a:prstGeom prst="rect">
            <a:avLst/>
          </a:prstGeom>
          <a:noFill/>
        </p:spPr>
      </p:pic>
      <p:pic>
        <p:nvPicPr>
          <p:cNvPr id="13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4" cstate="print"/>
          <a:srcRect l="-804" t="48431" r="1079" b="16425"/>
          <a:stretch>
            <a:fillRect/>
          </a:stretch>
        </p:blipFill>
        <p:spPr bwMode="auto">
          <a:xfrm>
            <a:off x="-180528" y="5661248"/>
            <a:ext cx="7416824" cy="1800200"/>
          </a:xfrm>
          <a:prstGeom prst="rect">
            <a:avLst/>
          </a:prstGeom>
          <a:noFill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5661248"/>
            <a:ext cx="1979712" cy="1700808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8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79512" y="1484784"/>
            <a:ext cx="871296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nl-NL" sz="3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biedt Mozaïek Dommelvallei?</a:t>
            </a:r>
          </a:p>
          <a:p>
            <a:pPr marL="571500" indent="-57150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dienend netwerk van twintig partijen en een initiatiefgroep van professionele vrijwilligers en ambtenaren.</a:t>
            </a:r>
          </a:p>
          <a:p>
            <a:pPr marL="571500" indent="-571500">
              <a:buFontTx/>
              <a:buChar char="-"/>
            </a:pPr>
            <a:endParaRPr lang="nl-NL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Begeleiden van initiatiefnemers naar projectuitvoering.</a:t>
            </a:r>
          </a:p>
          <a:p>
            <a:pPr marL="571500" indent="-571500">
              <a:buFontTx/>
              <a:buChar char="-"/>
            </a:pPr>
            <a:endParaRPr lang="nl-NL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Mogelijk maken van projecten via activeren van netwerk, kennis, experimenteerruimte en middelen.</a:t>
            </a:r>
          </a:p>
          <a:p>
            <a:pPr algn="ctr"/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66B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-6681"/>
            <a:ext cx="2843808" cy="113142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0" y="642754"/>
            <a:ext cx="7092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WERKATELIER DOMMELVALLEI</a:t>
            </a:r>
            <a:endParaRPr lang="nl-NL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1052736"/>
            <a:ext cx="63001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3" cstate="print"/>
          <a:srcRect l="-804" t="48431" r="1079" b="16425"/>
          <a:stretch>
            <a:fillRect/>
          </a:stretch>
        </p:blipFill>
        <p:spPr bwMode="auto">
          <a:xfrm>
            <a:off x="-180528" y="5805264"/>
            <a:ext cx="7416824" cy="1800200"/>
          </a:xfrm>
          <a:prstGeom prst="rect">
            <a:avLst/>
          </a:prstGeom>
          <a:noFill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805264"/>
            <a:ext cx="1979712" cy="1700808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8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79512" y="1772816"/>
            <a:ext cx="87129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Doel Werkatelier</a:t>
            </a:r>
          </a:p>
          <a:p>
            <a:pPr algn="ctr"/>
            <a:endParaRPr lang="nl-NL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3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Inspireren en versterken van de projecten volgens het gedachtegoed van MozaïekBrabant.</a:t>
            </a:r>
            <a:endParaRPr lang="nl-NL" sz="3000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66B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-6681"/>
            <a:ext cx="2843808" cy="113142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0" y="642754"/>
            <a:ext cx="7092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WERKATELIER DOMMELVALLEI</a:t>
            </a:r>
            <a:endParaRPr lang="nl-NL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1052736"/>
            <a:ext cx="63001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3" cstate="print"/>
          <a:srcRect l="-804" t="48431" r="1079" b="16425"/>
          <a:stretch>
            <a:fillRect/>
          </a:stretch>
        </p:blipFill>
        <p:spPr bwMode="auto">
          <a:xfrm>
            <a:off x="-180528" y="5157192"/>
            <a:ext cx="7416824" cy="1800200"/>
          </a:xfrm>
          <a:prstGeom prst="rect">
            <a:avLst/>
          </a:prstGeom>
          <a:noFill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157192"/>
            <a:ext cx="1979712" cy="1700808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8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2" cstate="print"/>
          <a:srcRect l="-804" t="48431" r="1079" b="16425"/>
          <a:stretch>
            <a:fillRect/>
          </a:stretch>
        </p:blipFill>
        <p:spPr bwMode="auto">
          <a:xfrm>
            <a:off x="-180528" y="5589240"/>
            <a:ext cx="7416824" cy="18002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589240"/>
            <a:ext cx="1979712" cy="1700808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kstvak 7"/>
          <p:cNvSpPr txBox="1"/>
          <p:nvPr/>
        </p:nvSpPr>
        <p:spPr>
          <a:xfrm>
            <a:off x="179512" y="1340768"/>
            <a:ext cx="8712968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nl-NL" sz="3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Programma</a:t>
            </a:r>
          </a:p>
          <a:p>
            <a:pPr marL="571500" indent="-571500"/>
            <a:endParaRPr lang="nl-NL" sz="9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/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13.00 uur - Welkomstwoord</a:t>
            </a:r>
          </a:p>
          <a:p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Jan Kerkhof, voorzitter initiatiefgroep Mozaïek Dommelvallei</a:t>
            </a:r>
          </a:p>
          <a:p>
            <a:endParaRPr lang="nl-NL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13.05 uur – Presentatie over het concept ‘watermachines’</a:t>
            </a:r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Floris Alkemade, Rijksbouwmeester</a:t>
            </a:r>
          </a:p>
          <a:p>
            <a:endParaRPr lang="nl-NL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13.20 uur – Korte introductie van de aanwezige vakspecialisten</a:t>
            </a:r>
          </a:p>
          <a:p>
            <a:endParaRPr lang="nl-NL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13.45 uur – Workshops versterking projectinitiatieven (eerste ronde) </a:t>
            </a:r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14.30 uur – Wisseling tafels</a:t>
            </a:r>
          </a:p>
          <a:p>
            <a:pPr algn="ctr"/>
            <a:endParaRPr lang="nl-NL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66B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-6681"/>
            <a:ext cx="2843808" cy="113142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0" y="642754"/>
            <a:ext cx="7092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WERKATELIER DOMMELVALLEI</a:t>
            </a:r>
            <a:endParaRPr lang="nl-NL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1052736"/>
            <a:ext cx="63001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8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2" cstate="print"/>
          <a:srcRect l="-804" t="48431" r="1079" b="16425"/>
          <a:stretch>
            <a:fillRect/>
          </a:stretch>
        </p:blipFill>
        <p:spPr bwMode="auto">
          <a:xfrm>
            <a:off x="-180528" y="5589240"/>
            <a:ext cx="7416824" cy="18002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589240"/>
            <a:ext cx="1979712" cy="1700808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kstvak 7"/>
          <p:cNvSpPr txBox="1"/>
          <p:nvPr/>
        </p:nvSpPr>
        <p:spPr>
          <a:xfrm>
            <a:off x="179512" y="1340768"/>
            <a:ext cx="8712968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nl-NL" sz="3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Programma (vervolg)</a:t>
            </a:r>
          </a:p>
          <a:p>
            <a:pPr marL="571500" indent="-571500"/>
            <a:endParaRPr lang="nl-NL" sz="9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14.35 uur – Workshops versterking projectinitiatieven (tweede ronde) </a:t>
            </a:r>
          </a:p>
          <a:p>
            <a:endParaRPr lang="nl-NL" sz="12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15.20 uur – Pauze</a:t>
            </a:r>
          </a:p>
          <a:p>
            <a:endParaRPr lang="nl-NL" sz="12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15.40 uur – Workshops versterking projectinitiatieven (derde ronde) </a:t>
            </a:r>
          </a:p>
          <a:p>
            <a:endParaRPr lang="nl-NL" sz="12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16.25 uur – Afsluiting</a:t>
            </a:r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Reflectie door Floris Alkemade</a:t>
            </a:r>
          </a:p>
          <a:p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Vervolgstappen door Jan Kerkhof</a:t>
            </a:r>
          </a:p>
          <a:p>
            <a:endParaRPr lang="nl-NL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16.40 - Naborrelen met mogelijk bezoek aan Kennismarkt</a:t>
            </a:r>
          </a:p>
          <a:p>
            <a:pPr algn="ctr"/>
            <a:endParaRPr lang="nl-NL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66B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-6681"/>
            <a:ext cx="2843808" cy="113142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0" y="642754"/>
            <a:ext cx="7092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WERKATELIER DOMMELVALLEI</a:t>
            </a:r>
            <a:endParaRPr lang="nl-NL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1052736"/>
            <a:ext cx="63001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8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79512" y="1484784"/>
            <a:ext cx="871296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nl-NL" sz="3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Uitvoeringsprogramma</a:t>
            </a:r>
          </a:p>
          <a:p>
            <a:pPr marL="571500" indent="-57150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Gericht op inzet bestuurlijke kracht en kennis van netwerk, inclusief provincie.</a:t>
            </a:r>
          </a:p>
          <a:p>
            <a:pPr marL="571500" indent="-571500">
              <a:buFontTx/>
              <a:buChar char="-"/>
            </a:pPr>
            <a:endParaRPr lang="nl-NL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Gericht op experimenteerruimte</a:t>
            </a:r>
          </a:p>
          <a:p>
            <a:pPr marL="571500" indent="-571500">
              <a:buFontTx/>
              <a:buChar char="-"/>
            </a:pPr>
            <a:endParaRPr lang="nl-NL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Gericht op integrale inzet van financiële stromen.</a:t>
            </a:r>
          </a:p>
          <a:p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66B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-6681"/>
            <a:ext cx="2843808" cy="113142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0" y="642754"/>
            <a:ext cx="7092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WERKATELIER DOMMELVALLEI</a:t>
            </a:r>
            <a:endParaRPr lang="nl-NL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1052736"/>
            <a:ext cx="63001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3" cstate="print"/>
          <a:srcRect l="-804" t="48431" r="1079" b="16425"/>
          <a:stretch>
            <a:fillRect/>
          </a:stretch>
        </p:blipFill>
        <p:spPr bwMode="auto">
          <a:xfrm>
            <a:off x="-180528" y="5661248"/>
            <a:ext cx="7416824" cy="1800200"/>
          </a:xfrm>
          <a:prstGeom prst="rect">
            <a:avLst/>
          </a:prstGeom>
          <a:noFill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661248"/>
            <a:ext cx="1979712" cy="1700808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68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79512" y="1484784"/>
            <a:ext cx="871296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nl-NL" sz="3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naar het uitvoeringsprogramma</a:t>
            </a:r>
          </a:p>
          <a:p>
            <a:pPr marL="457200" indent="-45720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Uitwerking van projecten.</a:t>
            </a:r>
          </a:p>
          <a:p>
            <a:pPr marL="457200" indent="-457200">
              <a:buFontTx/>
              <a:buChar char="-"/>
            </a:pPr>
            <a:endParaRPr lang="nl-NL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Zoveel mogelijk projecten uitvoeringsgereed op 1 september!</a:t>
            </a:r>
          </a:p>
          <a:p>
            <a:pPr marL="457200" indent="-457200">
              <a:buFontTx/>
              <a:buChar char="-"/>
            </a:pPr>
            <a:endParaRPr lang="nl-NL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Ook na 1 september door, gericht op de lange termijn.</a:t>
            </a:r>
          </a:p>
          <a:p>
            <a:endParaRPr lang="nl-NL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66B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-6681"/>
            <a:ext cx="2843808" cy="113142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0" y="642754"/>
            <a:ext cx="7092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WERKATELIER DOMMELVALLEI</a:t>
            </a:r>
            <a:endParaRPr lang="nl-NL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1052736"/>
            <a:ext cx="63001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" name="Picture 5" descr="Z:\Van 't Laar Hof\GBO\GBO0002_Snelkookpandag Dommelvallei\Werkatelier\Output\Uitnodiging\DSC06296 P17 Dommel Gemonde (Kopie).JPG"/>
          <p:cNvPicPr>
            <a:picLocks noChangeAspect="1" noChangeArrowheads="1"/>
          </p:cNvPicPr>
          <p:nvPr/>
        </p:nvPicPr>
        <p:blipFill>
          <a:blip r:embed="rId3" cstate="print"/>
          <a:srcRect l="-804" t="48431" r="1079" b="16425"/>
          <a:stretch>
            <a:fillRect/>
          </a:stretch>
        </p:blipFill>
        <p:spPr bwMode="auto">
          <a:xfrm>
            <a:off x="-180528" y="5373216"/>
            <a:ext cx="7416824" cy="1800200"/>
          </a:xfrm>
          <a:prstGeom prst="rect">
            <a:avLst/>
          </a:prstGeom>
          <a:noFill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373216"/>
            <a:ext cx="1979712" cy="1700808"/>
          </a:xfrm>
          <a:prstGeom prst="rect">
            <a:avLst/>
          </a:prstGeom>
          <a:solidFill>
            <a:srgbClr val="BE162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230</Words>
  <Application>Microsoft Office PowerPoint</Application>
  <PresentationFormat>Diavoorstelling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User</dc:creator>
  <cp:lastModifiedBy>User</cp:lastModifiedBy>
  <cp:revision>83</cp:revision>
  <dcterms:created xsi:type="dcterms:W3CDTF">2016-03-15T16:04:18Z</dcterms:created>
  <dcterms:modified xsi:type="dcterms:W3CDTF">2016-07-14T13:37:57Z</dcterms:modified>
</cp:coreProperties>
</file>