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0"/>
  </p:notesMasterIdLst>
  <p:handoutMasterIdLst>
    <p:handoutMasterId r:id="rId11"/>
  </p:handout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4" r:id="rId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B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100" d="100"/>
          <a:sy n="100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853CA-18D3-4E78-A1A6-FC189335799F}" type="datetimeFigureOut">
              <a:rPr lang="nl-NL" smtClean="0"/>
              <a:pPr/>
              <a:t>29-3-2016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1C10-B5E4-4111-B0B2-74E861D34D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18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A140-9EFF-4B2D-A949-882A57D8EA60}" type="datetimeFigureOut">
              <a:rPr lang="nl-NL" smtClean="0"/>
              <a:pPr/>
              <a:t>29-3-2016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6AC2-F689-4C7E-9258-811A1C4FC0E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0204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dberk.nl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an den Berk Boomkwekerij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5209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rand onderzijde powerpoint, zonde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6189663"/>
            <a:ext cx="95408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erkLogo klei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37288"/>
            <a:ext cx="11525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365625"/>
            <a:ext cx="6400800" cy="10080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nl-NL" altLang="nl-NL" noProof="0" smtClean="0"/>
              <a:t>Klik om het opmaakprofiel van de modelondertitel te bewerken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C37B-4C03-4E93-97D9-2740345440FE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072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8B200-FFFB-4708-A721-805BEEBB2FD8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8388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47529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47529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D485-E90B-46AB-9293-A2D9BB8220B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533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A23C-40AF-4B45-A037-D5B251D7638F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2188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4DB2-8C88-4445-8D15-477A129A0F8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206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95738" y="2636838"/>
            <a:ext cx="2274887" cy="3024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23025" y="2636838"/>
            <a:ext cx="2274888" cy="3024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8E11-6D4C-46D8-822E-169A8BD60D30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0100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CFC-8519-44BC-8FF5-2B600A705E11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155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B2EB-725A-4B37-BA0A-0DA4AD7D8725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712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52F8-C3DE-4CBC-BDE5-BB9B152D337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852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FC80-33F2-4EEE-A176-5B78CD71C85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373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8F11-220A-4089-967F-FCA4DD9E9B2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4166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95738" y="2636838"/>
            <a:ext cx="47021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90C01-64A2-43CA-8B79-EF534B58FA0F}" type="slidenum">
              <a:rPr lang="nl-NL" altLang="nl-NL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8" descr="powerpoint, rand bov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pic>
        <p:nvPicPr>
          <p:cNvPr id="1032" name="Picture 9" descr="rand onderzijde powerpoint, zonder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6189663"/>
            <a:ext cx="95408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BerkLogo klein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37288"/>
            <a:ext cx="11525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77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48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4800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 descr="image001"/>
          <p:cNvSpPr>
            <a:spLocks noChangeAspect="1" noChangeArrowheads="1"/>
          </p:cNvSpPr>
          <p:nvPr/>
        </p:nvSpPr>
        <p:spPr bwMode="auto">
          <a:xfrm>
            <a:off x="3779838" y="3933825"/>
            <a:ext cx="2505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081213" y="3500438"/>
            <a:ext cx="4681537" cy="20859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D4D4D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r-FR" altLang="nl-NL" smtClean="0"/>
              <a:t>500 ha :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nl-NL" smtClean="0"/>
              <a:t>Sint-Oedenrode (NL) 400 ha 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nl-NL" smtClean="0"/>
              <a:t>Geldern (DE) 50 ha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nl-NL" smtClean="0"/>
              <a:t>Van den Berk Rhododendron GmbH    Rastede (DE) 50 ha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nl-NL" smtClean="0"/>
          </a:p>
          <a:p>
            <a:pPr fontAlgn="base">
              <a:spcAft>
                <a:spcPct val="0"/>
              </a:spcAft>
              <a:buFontTx/>
              <a:buNone/>
            </a:pPr>
            <a:endParaRPr lang="nl-NL" altLang="nl-NL" smtClean="0"/>
          </a:p>
        </p:txBody>
      </p:sp>
      <p:pic>
        <p:nvPicPr>
          <p:cNvPr id="5124" name="Picture 7" descr="BerkLogo 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12875"/>
            <a:ext cx="5757863" cy="158432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248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3" descr="M:\3. PROJECTEN\Engeland\Olympische spelen, Athletes Village\Airpotveld 3-10-2011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739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383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3" descr="M:\3. PROJECTEN\Engeland\Olympische spelen, Athletes Village\Airpotveld 3-10-2011\DSC_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2739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447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3" descr="M:\3. PROJECTEN\Engeland\Olympische spelen, Athletes Village\Airpotveld 3-10-2011\DSC_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4103687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84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 descr="M:\3. PROJECTEN\Engeland\Olympische spelen, Athletes Village\Airpotveld 3-10-2011\DSC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4176713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758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3" descr="M:\3. PROJECTEN\Engeland\Olympische spelen, Athletes Village\Airpot veld\airpotvel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68167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186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3" descr="M:\3. PROJECTEN\Engeland\Olympische spelen, Athletes Village\Airpot veld\1 juni 2011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69135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944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n den Berk Sint-Oedenrode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50180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smtClean="0"/>
              <a:t>Dank voor uw aandacht</a:t>
            </a:r>
          </a:p>
        </p:txBody>
      </p:sp>
      <p:pic>
        <p:nvPicPr>
          <p:cNvPr id="12292" name="Picture 2" descr="4 maart 2011 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2708275"/>
            <a:ext cx="11080751" cy="3436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60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30</Words>
  <Application>Microsoft Office PowerPoint</Application>
  <PresentationFormat>Diavoorstelling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Standaardontwerp</vt:lpstr>
      <vt:lpstr>Dia 1</vt:lpstr>
      <vt:lpstr>Dia 2</vt:lpstr>
      <vt:lpstr>Dia 3</vt:lpstr>
      <vt:lpstr>Dia 4</vt:lpstr>
      <vt:lpstr>Dia 5</vt:lpstr>
      <vt:lpstr>Dia 6</vt:lpstr>
      <vt:lpstr>Dia 7</vt:lpstr>
      <vt:lpstr>Dank voor uw aandacht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User</cp:lastModifiedBy>
  <cp:revision>81</cp:revision>
  <dcterms:created xsi:type="dcterms:W3CDTF">2016-03-15T16:04:18Z</dcterms:created>
  <dcterms:modified xsi:type="dcterms:W3CDTF">2016-03-29T11:55:53Z</dcterms:modified>
</cp:coreProperties>
</file>